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3F5AED-1761-482B-AE45-70AD316769B1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D62F6E0D-4EFA-40C8-B4A1-9CE72A3F78E1}">
      <dgm:prSet phldrT="[Tekst]" custT="1"/>
      <dgm:spPr/>
      <dgm:t>
        <a:bodyPr/>
        <a:lstStyle/>
        <a:p>
          <a:r>
            <a:rPr lang="hr-HR" sz="3200" b="1" dirty="0" smtClean="0"/>
            <a:t>Funkcije </a:t>
          </a:r>
          <a:endParaRPr lang="hr-HR" sz="3200" b="1" dirty="0"/>
        </a:p>
      </dgm:t>
    </dgm:pt>
    <dgm:pt modelId="{CC13CF1E-7CEC-42CE-B513-18FCB898C976}" type="parTrans" cxnId="{F08673F2-EDF0-4707-B4B6-0DA342A6B9F3}">
      <dgm:prSet/>
      <dgm:spPr/>
      <dgm:t>
        <a:bodyPr/>
        <a:lstStyle/>
        <a:p>
          <a:endParaRPr lang="hr-HR"/>
        </a:p>
      </dgm:t>
    </dgm:pt>
    <dgm:pt modelId="{0DA1A93F-A8EA-43CE-8737-22CFED17EE36}" type="sibTrans" cxnId="{F08673F2-EDF0-4707-B4B6-0DA342A6B9F3}">
      <dgm:prSet/>
      <dgm:spPr/>
      <dgm:t>
        <a:bodyPr/>
        <a:lstStyle/>
        <a:p>
          <a:endParaRPr lang="hr-HR"/>
        </a:p>
      </dgm:t>
    </dgm:pt>
    <dgm:pt modelId="{5FEC4E73-85A3-4534-AE56-A9679B453400}">
      <dgm:prSet phldrT="[Tekst]"/>
      <dgm:spPr/>
      <dgm:t>
        <a:bodyPr/>
        <a:lstStyle/>
        <a:p>
          <a:r>
            <a:rPr lang="hr-HR" b="1" dirty="0" smtClean="0"/>
            <a:t>funkcija koja ne vraća vrijednost nakon izvršavanja</a:t>
          </a:r>
          <a:endParaRPr lang="hr-HR" b="1" dirty="0"/>
        </a:p>
      </dgm:t>
    </dgm:pt>
    <dgm:pt modelId="{57BD036C-72C2-45A1-B4F0-A5E0CEE22CE6}" type="parTrans" cxnId="{FC2BA74D-9400-4E44-AFBA-BC601425C0DA}">
      <dgm:prSet/>
      <dgm:spPr/>
      <dgm:t>
        <a:bodyPr/>
        <a:lstStyle/>
        <a:p>
          <a:endParaRPr lang="hr-HR"/>
        </a:p>
      </dgm:t>
    </dgm:pt>
    <dgm:pt modelId="{71130CFB-7A36-4F5F-B454-18B076677CE3}" type="sibTrans" cxnId="{FC2BA74D-9400-4E44-AFBA-BC601425C0DA}">
      <dgm:prSet/>
      <dgm:spPr/>
      <dgm:t>
        <a:bodyPr/>
        <a:lstStyle/>
        <a:p>
          <a:endParaRPr lang="hr-HR"/>
        </a:p>
      </dgm:t>
    </dgm:pt>
    <dgm:pt modelId="{D54987C7-7DEA-408B-8D6A-55ECE1CBE81B}">
      <dgm:prSet phldrT="[Tekst]"/>
      <dgm:spPr/>
      <dgm:t>
        <a:bodyPr/>
        <a:lstStyle/>
        <a:p>
          <a:r>
            <a:rPr lang="hr-HR" b="1" dirty="0" smtClean="0"/>
            <a:t>nema  ulaznih parametara</a:t>
          </a:r>
          <a:endParaRPr lang="hr-HR" b="1" dirty="0"/>
        </a:p>
      </dgm:t>
    </dgm:pt>
    <dgm:pt modelId="{77A3AC6D-6F9A-434F-AA6F-E019088E60D4}" type="parTrans" cxnId="{AFFAF6B2-0A40-4EAF-A525-F6E36B5DAE1F}">
      <dgm:prSet/>
      <dgm:spPr/>
      <dgm:t>
        <a:bodyPr/>
        <a:lstStyle/>
        <a:p>
          <a:endParaRPr lang="hr-HR"/>
        </a:p>
      </dgm:t>
    </dgm:pt>
    <dgm:pt modelId="{2F572E97-D544-4D0E-AF7E-D95EAC782039}" type="sibTrans" cxnId="{AFFAF6B2-0A40-4EAF-A525-F6E36B5DAE1F}">
      <dgm:prSet/>
      <dgm:spPr/>
      <dgm:t>
        <a:bodyPr/>
        <a:lstStyle/>
        <a:p>
          <a:endParaRPr lang="hr-HR"/>
        </a:p>
      </dgm:t>
    </dgm:pt>
    <dgm:pt modelId="{C6AE7E22-9022-4CB1-86A8-740E69256D58}">
      <dgm:prSet phldrT="[Tekst]"/>
      <dgm:spPr/>
      <dgm:t>
        <a:bodyPr/>
        <a:lstStyle/>
        <a:p>
          <a:r>
            <a:rPr lang="hr-HR" b="1" dirty="0" smtClean="0"/>
            <a:t>ima ulazne parametre</a:t>
          </a:r>
          <a:endParaRPr lang="hr-HR" b="1" dirty="0"/>
        </a:p>
      </dgm:t>
    </dgm:pt>
    <dgm:pt modelId="{FDF1B423-7FD8-4CB4-BF54-17E95DE79208}" type="parTrans" cxnId="{1E378CE4-BF79-4F93-95D6-EAECB0380616}">
      <dgm:prSet/>
      <dgm:spPr/>
      <dgm:t>
        <a:bodyPr/>
        <a:lstStyle/>
        <a:p>
          <a:endParaRPr lang="hr-HR"/>
        </a:p>
      </dgm:t>
    </dgm:pt>
    <dgm:pt modelId="{9977DDAC-0860-4604-A071-35A97ED4D8CC}" type="sibTrans" cxnId="{1E378CE4-BF79-4F93-95D6-EAECB0380616}">
      <dgm:prSet/>
      <dgm:spPr/>
      <dgm:t>
        <a:bodyPr/>
        <a:lstStyle/>
        <a:p>
          <a:endParaRPr lang="hr-HR"/>
        </a:p>
      </dgm:t>
    </dgm:pt>
    <dgm:pt modelId="{D9AE127A-3317-40C0-BC92-BEC435BEF6B4}">
      <dgm:prSet phldrT="[Tekst]"/>
      <dgm:spPr/>
      <dgm:t>
        <a:bodyPr/>
        <a:lstStyle/>
        <a:p>
          <a:r>
            <a:rPr lang="hr-HR" dirty="0"/>
            <a:t>funkcija koja vraća vrijednost nakon izvršavanja</a:t>
          </a:r>
        </a:p>
      </dgm:t>
    </dgm:pt>
    <dgm:pt modelId="{09C94DF8-86FA-4A34-AE54-69C6116DE102}" type="parTrans" cxnId="{C853CFEA-7B43-48D1-94BC-69856823937B}">
      <dgm:prSet/>
      <dgm:spPr/>
      <dgm:t>
        <a:bodyPr/>
        <a:lstStyle/>
        <a:p>
          <a:endParaRPr lang="hr-HR"/>
        </a:p>
      </dgm:t>
    </dgm:pt>
    <dgm:pt modelId="{9545BC30-9681-4D41-A810-E65ECD362B08}" type="sibTrans" cxnId="{C853CFEA-7B43-48D1-94BC-69856823937B}">
      <dgm:prSet/>
      <dgm:spPr/>
      <dgm:t>
        <a:bodyPr/>
        <a:lstStyle/>
        <a:p>
          <a:endParaRPr lang="hr-HR"/>
        </a:p>
      </dgm:t>
    </dgm:pt>
    <dgm:pt modelId="{003F8763-9D28-4DEA-9B12-A0C753132122}">
      <dgm:prSet phldrT="[Tekst]"/>
      <dgm:spPr/>
      <dgm:t>
        <a:bodyPr/>
        <a:lstStyle/>
        <a:p>
          <a:r>
            <a:rPr lang="hr-HR" dirty="0"/>
            <a:t>nema ulaznih parametara</a:t>
          </a:r>
        </a:p>
      </dgm:t>
    </dgm:pt>
    <dgm:pt modelId="{551A88C9-877E-450D-8AFD-8EF7359D900B}" type="parTrans" cxnId="{8AE8A998-14D8-453C-8E31-088E24814EEB}">
      <dgm:prSet/>
      <dgm:spPr/>
      <dgm:t>
        <a:bodyPr/>
        <a:lstStyle/>
        <a:p>
          <a:endParaRPr lang="hr-HR"/>
        </a:p>
      </dgm:t>
    </dgm:pt>
    <dgm:pt modelId="{3E9FD2F6-0F4A-481F-B50E-7453C7387086}" type="sibTrans" cxnId="{8AE8A998-14D8-453C-8E31-088E24814EEB}">
      <dgm:prSet/>
      <dgm:spPr/>
      <dgm:t>
        <a:bodyPr/>
        <a:lstStyle/>
        <a:p>
          <a:endParaRPr lang="hr-HR"/>
        </a:p>
      </dgm:t>
    </dgm:pt>
    <dgm:pt modelId="{BC24585C-F812-4070-B94C-1C4B8CBED416}">
      <dgm:prSet/>
      <dgm:spPr/>
      <dgm:t>
        <a:bodyPr/>
        <a:lstStyle/>
        <a:p>
          <a:r>
            <a:rPr lang="hr-HR" dirty="0"/>
            <a:t>ima ulazne parametre</a:t>
          </a:r>
        </a:p>
      </dgm:t>
    </dgm:pt>
    <dgm:pt modelId="{89FE7955-E8A9-4D88-B75F-E7FAA6B18CF9}" type="parTrans" cxnId="{E739A460-44AC-438E-AD6E-A2DF51D21430}">
      <dgm:prSet/>
      <dgm:spPr/>
      <dgm:t>
        <a:bodyPr/>
        <a:lstStyle/>
        <a:p>
          <a:endParaRPr lang="hr-HR"/>
        </a:p>
      </dgm:t>
    </dgm:pt>
    <dgm:pt modelId="{A68EC394-61DF-4D2D-B993-46852B30CA5F}" type="sibTrans" cxnId="{E739A460-44AC-438E-AD6E-A2DF51D21430}">
      <dgm:prSet/>
      <dgm:spPr/>
      <dgm:t>
        <a:bodyPr/>
        <a:lstStyle/>
        <a:p>
          <a:endParaRPr lang="hr-HR"/>
        </a:p>
      </dgm:t>
    </dgm:pt>
    <dgm:pt modelId="{A67514C4-E7A8-4866-8D3E-66FC684AC5E0}" type="pres">
      <dgm:prSet presAssocID="{DC3F5AED-1761-482B-AE45-70AD316769B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AD25879-75E6-431A-B79F-8C9C9D690A8C}" type="pres">
      <dgm:prSet presAssocID="{DC3F5AED-1761-482B-AE45-70AD316769B1}" presName="hierFlow" presStyleCnt="0"/>
      <dgm:spPr/>
    </dgm:pt>
    <dgm:pt modelId="{1E334719-362B-495A-97F3-DCD04BCFA90E}" type="pres">
      <dgm:prSet presAssocID="{DC3F5AED-1761-482B-AE45-70AD316769B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1CAE299-9984-4E17-91DC-409CE0829129}" type="pres">
      <dgm:prSet presAssocID="{D62F6E0D-4EFA-40C8-B4A1-9CE72A3F78E1}" presName="Name14" presStyleCnt="0"/>
      <dgm:spPr/>
    </dgm:pt>
    <dgm:pt modelId="{1FF25CD7-9755-42B2-8525-B40A566D6FE3}" type="pres">
      <dgm:prSet presAssocID="{D62F6E0D-4EFA-40C8-B4A1-9CE72A3F78E1}" presName="level1Shape" presStyleLbl="node0" presStyleIdx="0" presStyleCnt="1" custScaleX="162197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A70C8BD-CA94-4147-879B-F8023636AD65}" type="pres">
      <dgm:prSet presAssocID="{D62F6E0D-4EFA-40C8-B4A1-9CE72A3F78E1}" presName="hierChild2" presStyleCnt="0"/>
      <dgm:spPr/>
    </dgm:pt>
    <dgm:pt modelId="{C932F61D-A716-4E48-A7EA-5D77FCD16E9D}" type="pres">
      <dgm:prSet presAssocID="{57BD036C-72C2-45A1-B4F0-A5E0CEE22CE6}" presName="Name19" presStyleLbl="parChTrans1D2" presStyleIdx="0" presStyleCnt="2"/>
      <dgm:spPr/>
      <dgm:t>
        <a:bodyPr/>
        <a:lstStyle/>
        <a:p>
          <a:endParaRPr lang="hr-HR"/>
        </a:p>
      </dgm:t>
    </dgm:pt>
    <dgm:pt modelId="{1EDC9FD0-1FF6-479D-B09D-246DF2FBC0D1}" type="pres">
      <dgm:prSet presAssocID="{5FEC4E73-85A3-4534-AE56-A9679B453400}" presName="Name21" presStyleCnt="0"/>
      <dgm:spPr/>
    </dgm:pt>
    <dgm:pt modelId="{EDBB6DBB-2563-4923-9472-6D2A0493AD19}" type="pres">
      <dgm:prSet presAssocID="{5FEC4E73-85A3-4534-AE56-A9679B453400}" presName="level2Shape" presStyleLbl="node2" presStyleIdx="0" presStyleCnt="2" custScaleX="285525"/>
      <dgm:spPr/>
      <dgm:t>
        <a:bodyPr/>
        <a:lstStyle/>
        <a:p>
          <a:endParaRPr lang="hr-HR"/>
        </a:p>
      </dgm:t>
    </dgm:pt>
    <dgm:pt modelId="{AFA15200-7BF3-4CFA-8D28-ABEA1DFD60C4}" type="pres">
      <dgm:prSet presAssocID="{5FEC4E73-85A3-4534-AE56-A9679B453400}" presName="hierChild3" presStyleCnt="0"/>
      <dgm:spPr/>
    </dgm:pt>
    <dgm:pt modelId="{431D5328-6CBA-4B9C-80D0-7C256E1A843B}" type="pres">
      <dgm:prSet presAssocID="{77A3AC6D-6F9A-434F-AA6F-E019088E60D4}" presName="Name19" presStyleLbl="parChTrans1D3" presStyleIdx="0" presStyleCnt="4"/>
      <dgm:spPr/>
      <dgm:t>
        <a:bodyPr/>
        <a:lstStyle/>
        <a:p>
          <a:endParaRPr lang="hr-HR"/>
        </a:p>
      </dgm:t>
    </dgm:pt>
    <dgm:pt modelId="{48C9D590-7BD6-4B71-9EEC-5C9A482D7A74}" type="pres">
      <dgm:prSet presAssocID="{D54987C7-7DEA-408B-8D6A-55ECE1CBE81B}" presName="Name21" presStyleCnt="0"/>
      <dgm:spPr/>
    </dgm:pt>
    <dgm:pt modelId="{5EFCDFA5-1960-437D-8B10-EE238A6D0F6C}" type="pres">
      <dgm:prSet presAssocID="{D54987C7-7DEA-408B-8D6A-55ECE1CBE81B}" presName="level2Shape" presStyleLbl="node3" presStyleIdx="0" presStyleCnt="4"/>
      <dgm:spPr/>
      <dgm:t>
        <a:bodyPr/>
        <a:lstStyle/>
        <a:p>
          <a:endParaRPr lang="hr-HR"/>
        </a:p>
      </dgm:t>
    </dgm:pt>
    <dgm:pt modelId="{FFC4E4EF-CF09-4D97-B679-F18BE08204E5}" type="pres">
      <dgm:prSet presAssocID="{D54987C7-7DEA-408B-8D6A-55ECE1CBE81B}" presName="hierChild3" presStyleCnt="0"/>
      <dgm:spPr/>
    </dgm:pt>
    <dgm:pt modelId="{1F048918-CDBA-4A54-8CCA-03EC7125DF1C}" type="pres">
      <dgm:prSet presAssocID="{FDF1B423-7FD8-4CB4-BF54-17E95DE79208}" presName="Name19" presStyleLbl="parChTrans1D3" presStyleIdx="1" presStyleCnt="4"/>
      <dgm:spPr/>
      <dgm:t>
        <a:bodyPr/>
        <a:lstStyle/>
        <a:p>
          <a:endParaRPr lang="hr-HR"/>
        </a:p>
      </dgm:t>
    </dgm:pt>
    <dgm:pt modelId="{5EC5EFD3-C7A0-4729-9889-AEEF9F28B2E3}" type="pres">
      <dgm:prSet presAssocID="{C6AE7E22-9022-4CB1-86A8-740E69256D58}" presName="Name21" presStyleCnt="0"/>
      <dgm:spPr/>
    </dgm:pt>
    <dgm:pt modelId="{39B04B66-48B5-45C5-80C9-C801898B9E86}" type="pres">
      <dgm:prSet presAssocID="{C6AE7E22-9022-4CB1-86A8-740E69256D58}" presName="level2Shape" presStyleLbl="node3" presStyleIdx="1" presStyleCnt="4"/>
      <dgm:spPr/>
      <dgm:t>
        <a:bodyPr/>
        <a:lstStyle/>
        <a:p>
          <a:endParaRPr lang="hr-HR"/>
        </a:p>
      </dgm:t>
    </dgm:pt>
    <dgm:pt modelId="{A554D1AA-3F94-4E58-9E3E-A99952393CDB}" type="pres">
      <dgm:prSet presAssocID="{C6AE7E22-9022-4CB1-86A8-740E69256D58}" presName="hierChild3" presStyleCnt="0"/>
      <dgm:spPr/>
    </dgm:pt>
    <dgm:pt modelId="{5D723FA7-C883-4706-B1D9-21D40AFA77D7}" type="pres">
      <dgm:prSet presAssocID="{09C94DF8-86FA-4A34-AE54-69C6116DE102}" presName="Name19" presStyleLbl="parChTrans1D2" presStyleIdx="1" presStyleCnt="2"/>
      <dgm:spPr/>
      <dgm:t>
        <a:bodyPr/>
        <a:lstStyle/>
        <a:p>
          <a:endParaRPr lang="hr-HR"/>
        </a:p>
      </dgm:t>
    </dgm:pt>
    <dgm:pt modelId="{BA90EA75-76DF-4F8C-B533-ACB306205407}" type="pres">
      <dgm:prSet presAssocID="{D9AE127A-3317-40C0-BC92-BEC435BEF6B4}" presName="Name21" presStyleCnt="0"/>
      <dgm:spPr/>
    </dgm:pt>
    <dgm:pt modelId="{1A18445E-4657-4C91-9DB7-A04CBA9CF300}" type="pres">
      <dgm:prSet presAssocID="{D9AE127A-3317-40C0-BC92-BEC435BEF6B4}" presName="level2Shape" presStyleLbl="node2" presStyleIdx="1" presStyleCnt="2" custScaleX="210714"/>
      <dgm:spPr/>
      <dgm:t>
        <a:bodyPr/>
        <a:lstStyle/>
        <a:p>
          <a:endParaRPr lang="hr-HR"/>
        </a:p>
      </dgm:t>
    </dgm:pt>
    <dgm:pt modelId="{76271160-9D36-4F57-8CB9-DD6DCA14BE38}" type="pres">
      <dgm:prSet presAssocID="{D9AE127A-3317-40C0-BC92-BEC435BEF6B4}" presName="hierChild3" presStyleCnt="0"/>
      <dgm:spPr/>
    </dgm:pt>
    <dgm:pt modelId="{57EA48DA-8FDE-42AE-8960-795D038A1F5D}" type="pres">
      <dgm:prSet presAssocID="{551A88C9-877E-450D-8AFD-8EF7359D900B}" presName="Name19" presStyleLbl="parChTrans1D3" presStyleIdx="2" presStyleCnt="4"/>
      <dgm:spPr/>
      <dgm:t>
        <a:bodyPr/>
        <a:lstStyle/>
        <a:p>
          <a:endParaRPr lang="hr-HR"/>
        </a:p>
      </dgm:t>
    </dgm:pt>
    <dgm:pt modelId="{8A1A6E12-120A-46E5-BD0E-A7F8C06614C5}" type="pres">
      <dgm:prSet presAssocID="{003F8763-9D28-4DEA-9B12-A0C753132122}" presName="Name21" presStyleCnt="0"/>
      <dgm:spPr/>
    </dgm:pt>
    <dgm:pt modelId="{FFAEFB81-1D27-4297-9BDE-282BCE2959D2}" type="pres">
      <dgm:prSet presAssocID="{003F8763-9D28-4DEA-9B12-A0C753132122}" presName="level2Shape" presStyleLbl="node3" presStyleIdx="2" presStyleCnt="4"/>
      <dgm:spPr/>
      <dgm:t>
        <a:bodyPr/>
        <a:lstStyle/>
        <a:p>
          <a:endParaRPr lang="hr-HR"/>
        </a:p>
      </dgm:t>
    </dgm:pt>
    <dgm:pt modelId="{4B31A4C9-9169-43FF-AB78-0F8D00E28DC4}" type="pres">
      <dgm:prSet presAssocID="{003F8763-9D28-4DEA-9B12-A0C753132122}" presName="hierChild3" presStyleCnt="0"/>
      <dgm:spPr/>
    </dgm:pt>
    <dgm:pt modelId="{FF5F1082-207C-4CD3-8F79-5FD90519F6F2}" type="pres">
      <dgm:prSet presAssocID="{89FE7955-E8A9-4D88-B75F-E7FAA6B18CF9}" presName="Name19" presStyleLbl="parChTrans1D3" presStyleIdx="3" presStyleCnt="4"/>
      <dgm:spPr/>
      <dgm:t>
        <a:bodyPr/>
        <a:lstStyle/>
        <a:p>
          <a:endParaRPr lang="hr-HR"/>
        </a:p>
      </dgm:t>
    </dgm:pt>
    <dgm:pt modelId="{51958876-8BD0-479F-9382-703E856BBAE1}" type="pres">
      <dgm:prSet presAssocID="{BC24585C-F812-4070-B94C-1C4B8CBED416}" presName="Name21" presStyleCnt="0"/>
      <dgm:spPr/>
    </dgm:pt>
    <dgm:pt modelId="{8E5E3CCA-4D14-4ACF-9F71-3E3B698CDAA0}" type="pres">
      <dgm:prSet presAssocID="{BC24585C-F812-4070-B94C-1C4B8CBED416}" presName="level2Shape" presStyleLbl="node3" presStyleIdx="3" presStyleCnt="4"/>
      <dgm:spPr/>
      <dgm:t>
        <a:bodyPr/>
        <a:lstStyle/>
        <a:p>
          <a:endParaRPr lang="hr-HR"/>
        </a:p>
      </dgm:t>
    </dgm:pt>
    <dgm:pt modelId="{F0C6B9A4-E87D-4AA4-B3D8-F50EBD0274AA}" type="pres">
      <dgm:prSet presAssocID="{BC24585C-F812-4070-B94C-1C4B8CBED416}" presName="hierChild3" presStyleCnt="0"/>
      <dgm:spPr/>
    </dgm:pt>
    <dgm:pt modelId="{AF433140-BCF1-4291-899C-F6DFB2E5F62B}" type="pres">
      <dgm:prSet presAssocID="{DC3F5AED-1761-482B-AE45-70AD316769B1}" presName="bgShapesFlow" presStyleCnt="0"/>
      <dgm:spPr/>
    </dgm:pt>
  </dgm:ptLst>
  <dgm:cxnLst>
    <dgm:cxn modelId="{AFFAF6B2-0A40-4EAF-A525-F6E36B5DAE1F}" srcId="{5FEC4E73-85A3-4534-AE56-A9679B453400}" destId="{D54987C7-7DEA-408B-8D6A-55ECE1CBE81B}" srcOrd="0" destOrd="0" parTransId="{77A3AC6D-6F9A-434F-AA6F-E019088E60D4}" sibTransId="{2F572E97-D544-4D0E-AF7E-D95EAC782039}"/>
    <dgm:cxn modelId="{EF74933C-7E61-4917-9BFD-DC619249E0D4}" type="presOf" srcId="{BC24585C-F812-4070-B94C-1C4B8CBED416}" destId="{8E5E3CCA-4D14-4ACF-9F71-3E3B698CDAA0}" srcOrd="0" destOrd="0" presId="urn:microsoft.com/office/officeart/2005/8/layout/hierarchy6"/>
    <dgm:cxn modelId="{8AE8A998-14D8-453C-8E31-088E24814EEB}" srcId="{D9AE127A-3317-40C0-BC92-BEC435BEF6B4}" destId="{003F8763-9D28-4DEA-9B12-A0C753132122}" srcOrd="0" destOrd="0" parTransId="{551A88C9-877E-450D-8AFD-8EF7359D900B}" sibTransId="{3E9FD2F6-0F4A-481F-B50E-7453C7387086}"/>
    <dgm:cxn modelId="{6E79023E-1A3D-48DF-8746-9687FBA88709}" type="presOf" srcId="{09C94DF8-86FA-4A34-AE54-69C6116DE102}" destId="{5D723FA7-C883-4706-B1D9-21D40AFA77D7}" srcOrd="0" destOrd="0" presId="urn:microsoft.com/office/officeart/2005/8/layout/hierarchy6"/>
    <dgm:cxn modelId="{E45818FC-E2E9-44EA-9045-115E787BC48C}" type="presOf" srcId="{C6AE7E22-9022-4CB1-86A8-740E69256D58}" destId="{39B04B66-48B5-45C5-80C9-C801898B9E86}" srcOrd="0" destOrd="0" presId="urn:microsoft.com/office/officeart/2005/8/layout/hierarchy6"/>
    <dgm:cxn modelId="{BBDB1E8A-A0B1-4C1F-BDA9-FAACC3924913}" type="presOf" srcId="{57BD036C-72C2-45A1-B4F0-A5E0CEE22CE6}" destId="{C932F61D-A716-4E48-A7EA-5D77FCD16E9D}" srcOrd="0" destOrd="0" presId="urn:microsoft.com/office/officeart/2005/8/layout/hierarchy6"/>
    <dgm:cxn modelId="{C57333FA-A3A5-4059-A2A6-1DFF85E8C78B}" type="presOf" srcId="{D54987C7-7DEA-408B-8D6A-55ECE1CBE81B}" destId="{5EFCDFA5-1960-437D-8B10-EE238A6D0F6C}" srcOrd="0" destOrd="0" presId="urn:microsoft.com/office/officeart/2005/8/layout/hierarchy6"/>
    <dgm:cxn modelId="{A6B4AF02-37F5-4F1E-A15F-5830E94EFD8C}" type="presOf" srcId="{5FEC4E73-85A3-4534-AE56-A9679B453400}" destId="{EDBB6DBB-2563-4923-9472-6D2A0493AD19}" srcOrd="0" destOrd="0" presId="urn:microsoft.com/office/officeart/2005/8/layout/hierarchy6"/>
    <dgm:cxn modelId="{18452DB2-8887-4ABD-9810-76273F1A9D9F}" type="presOf" srcId="{D9AE127A-3317-40C0-BC92-BEC435BEF6B4}" destId="{1A18445E-4657-4C91-9DB7-A04CBA9CF300}" srcOrd="0" destOrd="0" presId="urn:microsoft.com/office/officeart/2005/8/layout/hierarchy6"/>
    <dgm:cxn modelId="{76EC1B28-6904-4D56-A937-729004202F0F}" type="presOf" srcId="{003F8763-9D28-4DEA-9B12-A0C753132122}" destId="{FFAEFB81-1D27-4297-9BDE-282BCE2959D2}" srcOrd="0" destOrd="0" presId="urn:microsoft.com/office/officeart/2005/8/layout/hierarchy6"/>
    <dgm:cxn modelId="{4EEEAF30-1F34-47C7-AD7A-0EBC695CD76F}" type="presOf" srcId="{551A88C9-877E-450D-8AFD-8EF7359D900B}" destId="{57EA48DA-8FDE-42AE-8960-795D038A1F5D}" srcOrd="0" destOrd="0" presId="urn:microsoft.com/office/officeart/2005/8/layout/hierarchy6"/>
    <dgm:cxn modelId="{C853CFEA-7B43-48D1-94BC-69856823937B}" srcId="{D62F6E0D-4EFA-40C8-B4A1-9CE72A3F78E1}" destId="{D9AE127A-3317-40C0-BC92-BEC435BEF6B4}" srcOrd="1" destOrd="0" parTransId="{09C94DF8-86FA-4A34-AE54-69C6116DE102}" sibTransId="{9545BC30-9681-4D41-A810-E65ECD362B08}"/>
    <dgm:cxn modelId="{14A71569-3EF6-41CE-8E5F-5BE4C5E739E8}" type="presOf" srcId="{D62F6E0D-4EFA-40C8-B4A1-9CE72A3F78E1}" destId="{1FF25CD7-9755-42B2-8525-B40A566D6FE3}" srcOrd="0" destOrd="0" presId="urn:microsoft.com/office/officeart/2005/8/layout/hierarchy6"/>
    <dgm:cxn modelId="{DF938D3A-5083-440D-B7AD-65E7D8FE33A7}" type="presOf" srcId="{77A3AC6D-6F9A-434F-AA6F-E019088E60D4}" destId="{431D5328-6CBA-4B9C-80D0-7C256E1A843B}" srcOrd="0" destOrd="0" presId="urn:microsoft.com/office/officeart/2005/8/layout/hierarchy6"/>
    <dgm:cxn modelId="{3AAAFB92-8FFD-432C-AE7B-22EC40724487}" type="presOf" srcId="{FDF1B423-7FD8-4CB4-BF54-17E95DE79208}" destId="{1F048918-CDBA-4A54-8CCA-03EC7125DF1C}" srcOrd="0" destOrd="0" presId="urn:microsoft.com/office/officeart/2005/8/layout/hierarchy6"/>
    <dgm:cxn modelId="{F08673F2-EDF0-4707-B4B6-0DA342A6B9F3}" srcId="{DC3F5AED-1761-482B-AE45-70AD316769B1}" destId="{D62F6E0D-4EFA-40C8-B4A1-9CE72A3F78E1}" srcOrd="0" destOrd="0" parTransId="{CC13CF1E-7CEC-42CE-B513-18FCB898C976}" sibTransId="{0DA1A93F-A8EA-43CE-8737-22CFED17EE36}"/>
    <dgm:cxn modelId="{E739A460-44AC-438E-AD6E-A2DF51D21430}" srcId="{D9AE127A-3317-40C0-BC92-BEC435BEF6B4}" destId="{BC24585C-F812-4070-B94C-1C4B8CBED416}" srcOrd="1" destOrd="0" parTransId="{89FE7955-E8A9-4D88-B75F-E7FAA6B18CF9}" sibTransId="{A68EC394-61DF-4D2D-B993-46852B30CA5F}"/>
    <dgm:cxn modelId="{1E378CE4-BF79-4F93-95D6-EAECB0380616}" srcId="{5FEC4E73-85A3-4534-AE56-A9679B453400}" destId="{C6AE7E22-9022-4CB1-86A8-740E69256D58}" srcOrd="1" destOrd="0" parTransId="{FDF1B423-7FD8-4CB4-BF54-17E95DE79208}" sibTransId="{9977DDAC-0860-4604-A071-35A97ED4D8CC}"/>
    <dgm:cxn modelId="{F3657C45-275B-422B-B423-0B08AA318DED}" type="presOf" srcId="{DC3F5AED-1761-482B-AE45-70AD316769B1}" destId="{A67514C4-E7A8-4866-8D3E-66FC684AC5E0}" srcOrd="0" destOrd="0" presId="urn:microsoft.com/office/officeart/2005/8/layout/hierarchy6"/>
    <dgm:cxn modelId="{84F06C6B-7017-46DD-B81A-453AB414237F}" type="presOf" srcId="{89FE7955-E8A9-4D88-B75F-E7FAA6B18CF9}" destId="{FF5F1082-207C-4CD3-8F79-5FD90519F6F2}" srcOrd="0" destOrd="0" presId="urn:microsoft.com/office/officeart/2005/8/layout/hierarchy6"/>
    <dgm:cxn modelId="{FC2BA74D-9400-4E44-AFBA-BC601425C0DA}" srcId="{D62F6E0D-4EFA-40C8-B4A1-9CE72A3F78E1}" destId="{5FEC4E73-85A3-4534-AE56-A9679B453400}" srcOrd="0" destOrd="0" parTransId="{57BD036C-72C2-45A1-B4F0-A5E0CEE22CE6}" sibTransId="{71130CFB-7A36-4F5F-B454-18B076677CE3}"/>
    <dgm:cxn modelId="{C26A8FCC-FE64-462A-BEC4-70F5E39218A0}" type="presParOf" srcId="{A67514C4-E7A8-4866-8D3E-66FC684AC5E0}" destId="{DAD25879-75E6-431A-B79F-8C9C9D690A8C}" srcOrd="0" destOrd="0" presId="urn:microsoft.com/office/officeart/2005/8/layout/hierarchy6"/>
    <dgm:cxn modelId="{C8ED121D-5BDD-4185-8F54-7AECE58097A5}" type="presParOf" srcId="{DAD25879-75E6-431A-B79F-8C9C9D690A8C}" destId="{1E334719-362B-495A-97F3-DCD04BCFA90E}" srcOrd="0" destOrd="0" presId="urn:microsoft.com/office/officeart/2005/8/layout/hierarchy6"/>
    <dgm:cxn modelId="{E39FDFED-4ACD-4023-977C-07A66EA800A1}" type="presParOf" srcId="{1E334719-362B-495A-97F3-DCD04BCFA90E}" destId="{41CAE299-9984-4E17-91DC-409CE0829129}" srcOrd="0" destOrd="0" presId="urn:microsoft.com/office/officeart/2005/8/layout/hierarchy6"/>
    <dgm:cxn modelId="{B347E45E-1AF3-463A-AB73-0A86435A2DF2}" type="presParOf" srcId="{41CAE299-9984-4E17-91DC-409CE0829129}" destId="{1FF25CD7-9755-42B2-8525-B40A566D6FE3}" srcOrd="0" destOrd="0" presId="urn:microsoft.com/office/officeart/2005/8/layout/hierarchy6"/>
    <dgm:cxn modelId="{B22CFEF3-E49A-498D-9E1C-75BFB500B64A}" type="presParOf" srcId="{41CAE299-9984-4E17-91DC-409CE0829129}" destId="{DA70C8BD-CA94-4147-879B-F8023636AD65}" srcOrd="1" destOrd="0" presId="urn:microsoft.com/office/officeart/2005/8/layout/hierarchy6"/>
    <dgm:cxn modelId="{ED8D3E5C-E60B-4489-A43C-AF7753EDEDDC}" type="presParOf" srcId="{DA70C8BD-CA94-4147-879B-F8023636AD65}" destId="{C932F61D-A716-4E48-A7EA-5D77FCD16E9D}" srcOrd="0" destOrd="0" presId="urn:microsoft.com/office/officeart/2005/8/layout/hierarchy6"/>
    <dgm:cxn modelId="{CEEC1564-4C84-422D-BA2D-BFAA8B1966CF}" type="presParOf" srcId="{DA70C8BD-CA94-4147-879B-F8023636AD65}" destId="{1EDC9FD0-1FF6-479D-B09D-246DF2FBC0D1}" srcOrd="1" destOrd="0" presId="urn:microsoft.com/office/officeart/2005/8/layout/hierarchy6"/>
    <dgm:cxn modelId="{49823868-0FB7-43AD-B2B0-1F6EA7F484BD}" type="presParOf" srcId="{1EDC9FD0-1FF6-479D-B09D-246DF2FBC0D1}" destId="{EDBB6DBB-2563-4923-9472-6D2A0493AD19}" srcOrd="0" destOrd="0" presId="urn:microsoft.com/office/officeart/2005/8/layout/hierarchy6"/>
    <dgm:cxn modelId="{C6EA7797-7F62-4127-8845-2403BD34ECB1}" type="presParOf" srcId="{1EDC9FD0-1FF6-479D-B09D-246DF2FBC0D1}" destId="{AFA15200-7BF3-4CFA-8D28-ABEA1DFD60C4}" srcOrd="1" destOrd="0" presId="urn:microsoft.com/office/officeart/2005/8/layout/hierarchy6"/>
    <dgm:cxn modelId="{B3A14A4E-0AF5-4F54-8295-9767D7592D25}" type="presParOf" srcId="{AFA15200-7BF3-4CFA-8D28-ABEA1DFD60C4}" destId="{431D5328-6CBA-4B9C-80D0-7C256E1A843B}" srcOrd="0" destOrd="0" presId="urn:microsoft.com/office/officeart/2005/8/layout/hierarchy6"/>
    <dgm:cxn modelId="{15787D6A-743F-44E2-8841-74A6DFA3144D}" type="presParOf" srcId="{AFA15200-7BF3-4CFA-8D28-ABEA1DFD60C4}" destId="{48C9D590-7BD6-4B71-9EEC-5C9A482D7A74}" srcOrd="1" destOrd="0" presId="urn:microsoft.com/office/officeart/2005/8/layout/hierarchy6"/>
    <dgm:cxn modelId="{13A8FAD0-600B-42CF-A91D-EF52044A87EE}" type="presParOf" srcId="{48C9D590-7BD6-4B71-9EEC-5C9A482D7A74}" destId="{5EFCDFA5-1960-437D-8B10-EE238A6D0F6C}" srcOrd="0" destOrd="0" presId="urn:microsoft.com/office/officeart/2005/8/layout/hierarchy6"/>
    <dgm:cxn modelId="{9AB5BDB6-00C8-4AB8-8649-8750DE54E09F}" type="presParOf" srcId="{48C9D590-7BD6-4B71-9EEC-5C9A482D7A74}" destId="{FFC4E4EF-CF09-4D97-B679-F18BE08204E5}" srcOrd="1" destOrd="0" presId="urn:microsoft.com/office/officeart/2005/8/layout/hierarchy6"/>
    <dgm:cxn modelId="{F9DC672F-9543-43F2-9980-570C8A83401D}" type="presParOf" srcId="{AFA15200-7BF3-4CFA-8D28-ABEA1DFD60C4}" destId="{1F048918-CDBA-4A54-8CCA-03EC7125DF1C}" srcOrd="2" destOrd="0" presId="urn:microsoft.com/office/officeart/2005/8/layout/hierarchy6"/>
    <dgm:cxn modelId="{73F05A3F-4C5A-45CF-87D7-2379975BC102}" type="presParOf" srcId="{AFA15200-7BF3-4CFA-8D28-ABEA1DFD60C4}" destId="{5EC5EFD3-C7A0-4729-9889-AEEF9F28B2E3}" srcOrd="3" destOrd="0" presId="urn:microsoft.com/office/officeart/2005/8/layout/hierarchy6"/>
    <dgm:cxn modelId="{663751FA-17A7-48D4-B887-91C773CB0527}" type="presParOf" srcId="{5EC5EFD3-C7A0-4729-9889-AEEF9F28B2E3}" destId="{39B04B66-48B5-45C5-80C9-C801898B9E86}" srcOrd="0" destOrd="0" presId="urn:microsoft.com/office/officeart/2005/8/layout/hierarchy6"/>
    <dgm:cxn modelId="{509AE617-56DA-4DDA-9729-1A5F6F6193C1}" type="presParOf" srcId="{5EC5EFD3-C7A0-4729-9889-AEEF9F28B2E3}" destId="{A554D1AA-3F94-4E58-9E3E-A99952393CDB}" srcOrd="1" destOrd="0" presId="urn:microsoft.com/office/officeart/2005/8/layout/hierarchy6"/>
    <dgm:cxn modelId="{4DCAB9C5-242F-464C-A5A6-8F2A73943A99}" type="presParOf" srcId="{DA70C8BD-CA94-4147-879B-F8023636AD65}" destId="{5D723FA7-C883-4706-B1D9-21D40AFA77D7}" srcOrd="2" destOrd="0" presId="urn:microsoft.com/office/officeart/2005/8/layout/hierarchy6"/>
    <dgm:cxn modelId="{AFF3F084-FBAC-4427-9894-AAA5BA111143}" type="presParOf" srcId="{DA70C8BD-CA94-4147-879B-F8023636AD65}" destId="{BA90EA75-76DF-4F8C-B533-ACB306205407}" srcOrd="3" destOrd="0" presId="urn:microsoft.com/office/officeart/2005/8/layout/hierarchy6"/>
    <dgm:cxn modelId="{DD175FC8-8DC6-4C35-90DD-DF9926FEF0D7}" type="presParOf" srcId="{BA90EA75-76DF-4F8C-B533-ACB306205407}" destId="{1A18445E-4657-4C91-9DB7-A04CBA9CF300}" srcOrd="0" destOrd="0" presId="urn:microsoft.com/office/officeart/2005/8/layout/hierarchy6"/>
    <dgm:cxn modelId="{8F19976E-9044-49D1-B236-1B8E64515DF7}" type="presParOf" srcId="{BA90EA75-76DF-4F8C-B533-ACB306205407}" destId="{76271160-9D36-4F57-8CB9-DD6DCA14BE38}" srcOrd="1" destOrd="0" presId="urn:microsoft.com/office/officeart/2005/8/layout/hierarchy6"/>
    <dgm:cxn modelId="{A8F46AB3-33BC-4783-92EA-6CA12C4F56E4}" type="presParOf" srcId="{76271160-9D36-4F57-8CB9-DD6DCA14BE38}" destId="{57EA48DA-8FDE-42AE-8960-795D038A1F5D}" srcOrd="0" destOrd="0" presId="urn:microsoft.com/office/officeart/2005/8/layout/hierarchy6"/>
    <dgm:cxn modelId="{899F440A-AE32-4760-9189-9A29F810E9A7}" type="presParOf" srcId="{76271160-9D36-4F57-8CB9-DD6DCA14BE38}" destId="{8A1A6E12-120A-46E5-BD0E-A7F8C06614C5}" srcOrd="1" destOrd="0" presId="urn:microsoft.com/office/officeart/2005/8/layout/hierarchy6"/>
    <dgm:cxn modelId="{F646EF0F-CC8D-4923-B008-800EAA97DE97}" type="presParOf" srcId="{8A1A6E12-120A-46E5-BD0E-A7F8C06614C5}" destId="{FFAEFB81-1D27-4297-9BDE-282BCE2959D2}" srcOrd="0" destOrd="0" presId="urn:microsoft.com/office/officeart/2005/8/layout/hierarchy6"/>
    <dgm:cxn modelId="{21BBA744-4EB5-44F7-85B2-204B1A5D7F73}" type="presParOf" srcId="{8A1A6E12-120A-46E5-BD0E-A7F8C06614C5}" destId="{4B31A4C9-9169-43FF-AB78-0F8D00E28DC4}" srcOrd="1" destOrd="0" presId="urn:microsoft.com/office/officeart/2005/8/layout/hierarchy6"/>
    <dgm:cxn modelId="{BD46086A-6D87-4D7A-9E17-918A86475F92}" type="presParOf" srcId="{76271160-9D36-4F57-8CB9-DD6DCA14BE38}" destId="{FF5F1082-207C-4CD3-8F79-5FD90519F6F2}" srcOrd="2" destOrd="0" presId="urn:microsoft.com/office/officeart/2005/8/layout/hierarchy6"/>
    <dgm:cxn modelId="{D786FE04-5985-471D-B425-62EBBA14ACC7}" type="presParOf" srcId="{76271160-9D36-4F57-8CB9-DD6DCA14BE38}" destId="{51958876-8BD0-479F-9382-703E856BBAE1}" srcOrd="3" destOrd="0" presId="urn:microsoft.com/office/officeart/2005/8/layout/hierarchy6"/>
    <dgm:cxn modelId="{950182CF-C672-46BE-B752-F9D6389AC65D}" type="presParOf" srcId="{51958876-8BD0-479F-9382-703E856BBAE1}" destId="{8E5E3CCA-4D14-4ACF-9F71-3E3B698CDAA0}" srcOrd="0" destOrd="0" presId="urn:microsoft.com/office/officeart/2005/8/layout/hierarchy6"/>
    <dgm:cxn modelId="{F571D8E6-8E1F-4DCA-A2F8-E404C2D2CC9F}" type="presParOf" srcId="{51958876-8BD0-479F-9382-703E856BBAE1}" destId="{F0C6B9A4-E87D-4AA4-B3D8-F50EBD0274AA}" srcOrd="1" destOrd="0" presId="urn:microsoft.com/office/officeart/2005/8/layout/hierarchy6"/>
    <dgm:cxn modelId="{7574317C-5E5B-416C-A0F8-A17160EBBAAF}" type="presParOf" srcId="{A67514C4-E7A8-4866-8D3E-66FC684AC5E0}" destId="{AF433140-BCF1-4291-899C-F6DFB2E5F62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F25CD7-9755-42B2-8525-B40A566D6FE3}">
      <dsp:nvSpPr>
        <dsp:cNvPr id="0" name=""/>
        <dsp:cNvSpPr/>
      </dsp:nvSpPr>
      <dsp:spPr>
        <a:xfrm>
          <a:off x="2507448" y="104651"/>
          <a:ext cx="2232866" cy="9177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/>
            <a:t>Funkcije </a:t>
          </a:r>
          <a:endParaRPr lang="hr-HR" sz="3200" b="1" kern="1200" dirty="0"/>
        </a:p>
      </dsp:txBody>
      <dsp:txXfrm>
        <a:off x="2534328" y="131531"/>
        <a:ext cx="2179106" cy="863999"/>
      </dsp:txXfrm>
    </dsp:sp>
    <dsp:sp modelId="{C932F61D-A716-4E48-A7EA-5D77FCD16E9D}">
      <dsp:nvSpPr>
        <dsp:cNvPr id="0" name=""/>
        <dsp:cNvSpPr/>
      </dsp:nvSpPr>
      <dsp:spPr>
        <a:xfrm>
          <a:off x="1967001" y="1022411"/>
          <a:ext cx="1656881" cy="367103"/>
        </a:xfrm>
        <a:custGeom>
          <a:avLst/>
          <a:gdLst/>
          <a:ahLst/>
          <a:cxnLst/>
          <a:rect l="0" t="0" r="0" b="0"/>
          <a:pathLst>
            <a:path>
              <a:moveTo>
                <a:pt x="1656881" y="0"/>
              </a:moveTo>
              <a:lnTo>
                <a:pt x="1656881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BB6DBB-2563-4923-9472-6D2A0493AD19}">
      <dsp:nvSpPr>
        <dsp:cNvPr id="0" name=""/>
        <dsp:cNvSpPr/>
      </dsp:nvSpPr>
      <dsp:spPr>
        <a:xfrm>
          <a:off x="1677" y="1389514"/>
          <a:ext cx="3930648" cy="9177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funkcija koja ne vraća vrijednost nakon izvršavanja</a:t>
          </a:r>
          <a:endParaRPr lang="hr-HR" sz="1700" b="1" kern="1200" dirty="0"/>
        </a:p>
      </dsp:txBody>
      <dsp:txXfrm>
        <a:off x="28557" y="1416394"/>
        <a:ext cx="3876888" cy="863999"/>
      </dsp:txXfrm>
    </dsp:sp>
    <dsp:sp modelId="{431D5328-6CBA-4B9C-80D0-7C256E1A843B}">
      <dsp:nvSpPr>
        <dsp:cNvPr id="0" name=""/>
        <dsp:cNvSpPr/>
      </dsp:nvSpPr>
      <dsp:spPr>
        <a:xfrm>
          <a:off x="1072185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894815" y="0"/>
              </a:moveTo>
              <a:lnTo>
                <a:pt x="894815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CDFA5-1960-437D-8B10-EE238A6D0F6C}">
      <dsp:nvSpPr>
        <dsp:cNvPr id="0" name=""/>
        <dsp:cNvSpPr/>
      </dsp:nvSpPr>
      <dsp:spPr>
        <a:xfrm>
          <a:off x="383866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nema  ulaznih parametara</a:t>
          </a:r>
          <a:endParaRPr lang="hr-HR" sz="1700" b="1" kern="1200" dirty="0"/>
        </a:p>
      </dsp:txBody>
      <dsp:txXfrm>
        <a:off x="410746" y="2701257"/>
        <a:ext cx="1322878" cy="863999"/>
      </dsp:txXfrm>
    </dsp:sp>
    <dsp:sp modelId="{1F048918-CDBA-4A54-8CCA-03EC7125DF1C}">
      <dsp:nvSpPr>
        <dsp:cNvPr id="0" name=""/>
        <dsp:cNvSpPr/>
      </dsp:nvSpPr>
      <dsp:spPr>
        <a:xfrm>
          <a:off x="1967001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894815" y="183551"/>
              </a:lnTo>
              <a:lnTo>
                <a:pt x="894815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04B66-48B5-45C5-80C9-C801898B9E86}">
      <dsp:nvSpPr>
        <dsp:cNvPr id="0" name=""/>
        <dsp:cNvSpPr/>
      </dsp:nvSpPr>
      <dsp:spPr>
        <a:xfrm>
          <a:off x="2173496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 smtClean="0"/>
            <a:t>ima ulazne parametre</a:t>
          </a:r>
          <a:endParaRPr lang="hr-HR" sz="1700" b="1" kern="1200" dirty="0"/>
        </a:p>
      </dsp:txBody>
      <dsp:txXfrm>
        <a:off x="2200376" y="2701257"/>
        <a:ext cx="1322878" cy="863999"/>
      </dsp:txXfrm>
    </dsp:sp>
    <dsp:sp modelId="{5D723FA7-C883-4706-B1D9-21D40AFA77D7}">
      <dsp:nvSpPr>
        <dsp:cNvPr id="0" name=""/>
        <dsp:cNvSpPr/>
      </dsp:nvSpPr>
      <dsp:spPr>
        <a:xfrm>
          <a:off x="3623882" y="1022411"/>
          <a:ext cx="2171819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2171819" y="183551"/>
              </a:lnTo>
              <a:lnTo>
                <a:pt x="2171819" y="3671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8445E-4657-4C91-9DB7-A04CBA9CF300}">
      <dsp:nvSpPr>
        <dsp:cNvPr id="0" name=""/>
        <dsp:cNvSpPr/>
      </dsp:nvSpPr>
      <dsp:spPr>
        <a:xfrm>
          <a:off x="4345316" y="1389514"/>
          <a:ext cx="2900770" cy="9177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funkcija koja vraća vrijednost nakon izvršavanja</a:t>
          </a:r>
        </a:p>
      </dsp:txBody>
      <dsp:txXfrm>
        <a:off x="4372196" y="1416394"/>
        <a:ext cx="2847010" cy="863999"/>
      </dsp:txXfrm>
    </dsp:sp>
    <dsp:sp modelId="{57EA48DA-8FDE-42AE-8960-795D038A1F5D}">
      <dsp:nvSpPr>
        <dsp:cNvPr id="0" name=""/>
        <dsp:cNvSpPr/>
      </dsp:nvSpPr>
      <dsp:spPr>
        <a:xfrm>
          <a:off x="4900886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894815" y="0"/>
              </a:moveTo>
              <a:lnTo>
                <a:pt x="894815" y="183551"/>
              </a:lnTo>
              <a:lnTo>
                <a:pt x="0" y="183551"/>
              </a:lnTo>
              <a:lnTo>
                <a:pt x="0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AEFB81-1D27-4297-9BDE-282BCE2959D2}">
      <dsp:nvSpPr>
        <dsp:cNvPr id="0" name=""/>
        <dsp:cNvSpPr/>
      </dsp:nvSpPr>
      <dsp:spPr>
        <a:xfrm>
          <a:off x="4212567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nema ulaznih parametara</a:t>
          </a:r>
        </a:p>
      </dsp:txBody>
      <dsp:txXfrm>
        <a:off x="4239447" y="2701257"/>
        <a:ext cx="1322878" cy="863999"/>
      </dsp:txXfrm>
    </dsp:sp>
    <dsp:sp modelId="{FF5F1082-207C-4CD3-8F79-5FD90519F6F2}">
      <dsp:nvSpPr>
        <dsp:cNvPr id="0" name=""/>
        <dsp:cNvSpPr/>
      </dsp:nvSpPr>
      <dsp:spPr>
        <a:xfrm>
          <a:off x="5795702" y="2307274"/>
          <a:ext cx="894815" cy="367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551"/>
              </a:lnTo>
              <a:lnTo>
                <a:pt x="894815" y="183551"/>
              </a:lnTo>
              <a:lnTo>
                <a:pt x="894815" y="367103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E3CCA-4D14-4ACF-9F71-3E3B698CDAA0}">
      <dsp:nvSpPr>
        <dsp:cNvPr id="0" name=""/>
        <dsp:cNvSpPr/>
      </dsp:nvSpPr>
      <dsp:spPr>
        <a:xfrm>
          <a:off x="6002198" y="2674377"/>
          <a:ext cx="1376638" cy="9177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/>
            <a:t>ima ulazne parametre</a:t>
          </a:r>
        </a:p>
      </dsp:txBody>
      <dsp:txXfrm>
        <a:off x="6029078" y="2701257"/>
        <a:ext cx="1322878" cy="863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Funkcije u </a:t>
            </a:r>
            <a:r>
              <a:rPr lang="hr-HR" i="1" dirty="0"/>
              <a:t>Pythonu </a:t>
            </a:r>
            <a:r>
              <a:rPr lang="hr-HR" dirty="0"/>
              <a:t>(potprogrami)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Prisjetimo se…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313041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U programskom jeziku </a:t>
            </a:r>
            <a:r>
              <a:rPr lang="hr-HR" i="1" dirty="0" smtClean="0"/>
              <a:t>Python </a:t>
            </a:r>
            <a:r>
              <a:rPr lang="hr-HR" b="1" dirty="0" smtClean="0"/>
              <a:t>funkciju</a:t>
            </a:r>
            <a:r>
              <a:rPr lang="hr-HR" dirty="0" smtClean="0"/>
              <a:t> moramo najprije </a:t>
            </a:r>
            <a:r>
              <a:rPr lang="hr-HR" b="1" dirty="0" smtClean="0"/>
              <a:t>definirati</a:t>
            </a:r>
            <a:r>
              <a:rPr lang="hr-HR" dirty="0" smtClean="0"/>
              <a:t>, dati joj </a:t>
            </a:r>
            <a:r>
              <a:rPr lang="hr-HR" b="1" dirty="0" smtClean="0"/>
              <a:t>naziv</a:t>
            </a:r>
            <a:r>
              <a:rPr lang="hr-HR" dirty="0" smtClean="0"/>
              <a:t> te navesti </a:t>
            </a:r>
            <a:r>
              <a:rPr lang="hr-HR" b="1" dirty="0" smtClean="0"/>
              <a:t>popis</a:t>
            </a:r>
            <a:r>
              <a:rPr lang="hr-HR" dirty="0" smtClean="0"/>
              <a:t> </a:t>
            </a:r>
            <a:r>
              <a:rPr lang="hr-HR" b="1" dirty="0" smtClean="0"/>
              <a:t>argumenata</a:t>
            </a:r>
            <a:r>
              <a:rPr lang="hr-HR" dirty="0" smtClean="0"/>
              <a:t> koje će funkcija možda rabiti. Na slici pogledajmo kako to izgleda.</a:t>
            </a:r>
            <a:endParaRPr lang="hr-HR" i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476" y="3230737"/>
            <a:ext cx="5307331" cy="13390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 txBox="1">
            <a:spLocks/>
          </p:cNvSpPr>
          <p:nvPr/>
        </p:nvSpPr>
        <p:spPr>
          <a:xfrm>
            <a:off x="838199" y="4874399"/>
            <a:ext cx="10515600" cy="886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Nakon što smo definirali funkciju, možemo ju unutar programa </a:t>
            </a:r>
            <a:r>
              <a:rPr lang="hr-HR" b="1" dirty="0" smtClean="0"/>
              <a:t>aktivirati</a:t>
            </a:r>
            <a:r>
              <a:rPr lang="hr-HR" dirty="0" smtClean="0"/>
              <a:t> pozivanjem njezina naziva.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2908964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funkcija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633772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Razlikujemo četiri vrste funkcija:</a:t>
            </a:r>
            <a:endParaRPr lang="hr-HR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E550D95F-B0C1-4649-916E-8BF004F33755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142309" y="2155371"/>
          <a:ext cx="7380514" cy="3696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642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/>
              <a:t>Funkcija </a:t>
            </a:r>
            <a:r>
              <a:rPr lang="hr-HR" sz="3600" dirty="0" smtClean="0"/>
              <a:t>nema </a:t>
            </a:r>
            <a:r>
              <a:rPr lang="hr-HR" sz="3600" dirty="0"/>
              <a:t>ulaznih vrijednosti i </a:t>
            </a:r>
            <a:r>
              <a:rPr lang="hr-HR" sz="3600" dirty="0" smtClean="0"/>
              <a:t>vraća </a:t>
            </a:r>
            <a:r>
              <a:rPr lang="hr-HR" sz="3600" dirty="0"/>
              <a:t>vrijednost nakon izvršavanja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357621"/>
            <a:ext cx="10515600" cy="2789144"/>
          </a:xfrm>
        </p:spPr>
        <p:txBody>
          <a:bodyPr/>
          <a:lstStyle/>
          <a:p>
            <a:r>
              <a:rPr lang="hr-HR" dirty="0" smtClean="0"/>
              <a:t>ulazni parametri unose se primjenom ugrađene funkcije </a:t>
            </a:r>
            <a:r>
              <a:rPr lang="hr-HR" b="1" dirty="0" smtClean="0"/>
              <a:t>input()</a:t>
            </a:r>
          </a:p>
          <a:p>
            <a:r>
              <a:rPr lang="hr-HR" dirty="0" smtClean="0"/>
              <a:t>naredbom </a:t>
            </a:r>
            <a:r>
              <a:rPr lang="hr-HR" b="1" dirty="0" smtClean="0"/>
              <a:t>return() </a:t>
            </a:r>
            <a:r>
              <a:rPr lang="hr-HR" dirty="0" smtClean="0"/>
              <a:t>vraća se rezultat izračunavanja</a:t>
            </a:r>
          </a:p>
          <a:p>
            <a:r>
              <a:rPr lang="hr-HR" b="1" dirty="0" smtClean="0"/>
              <a:t>vrijednost</a:t>
            </a:r>
            <a:r>
              <a:rPr lang="hr-HR" dirty="0" smtClean="0"/>
              <a:t> koja se vraća u program nakon izvršavanja funkcije piše se </a:t>
            </a:r>
            <a:r>
              <a:rPr lang="hr-HR" b="1" dirty="0" smtClean="0"/>
              <a:t>nakon</a:t>
            </a:r>
            <a:r>
              <a:rPr lang="hr-HR" dirty="0" smtClean="0"/>
              <a:t> naredbe return()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2079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PRIMJER – funkcija </a:t>
            </a:r>
            <a:r>
              <a:rPr lang="hr-HR" sz="2800" dirty="0" smtClean="0"/>
              <a:t>nema </a:t>
            </a:r>
            <a:r>
              <a:rPr lang="hr-HR" sz="2800" dirty="0" smtClean="0"/>
              <a:t>ulaznih vrijednosti i </a:t>
            </a:r>
            <a:r>
              <a:rPr lang="hr-HR" sz="2800" dirty="0" smtClean="0"/>
              <a:t>vraća </a:t>
            </a:r>
            <a:r>
              <a:rPr lang="hr-HR" sz="2800" dirty="0" smtClean="0"/>
              <a:t>vrijednost nakon izvršavanja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izračunati te ispisati zbroj dva broja. </a:t>
            </a:r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235561"/>
            <a:ext cx="6279931" cy="212244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Ravni poveznik sa strelicom 10"/>
          <p:cNvCxnSpPr/>
          <p:nvPr/>
        </p:nvCxnSpPr>
        <p:spPr>
          <a:xfrm flipV="1">
            <a:off x="2538122" y="2765026"/>
            <a:ext cx="0" cy="875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5782493" y="4899906"/>
            <a:ext cx="4353" cy="7693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utnik 13"/>
          <p:cNvSpPr/>
          <p:nvPr/>
        </p:nvSpPr>
        <p:spPr>
          <a:xfrm>
            <a:off x="1098081" y="2303361"/>
            <a:ext cx="28800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Funkcija(potprogram)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Pravokutnik 20"/>
          <p:cNvSpPr/>
          <p:nvPr/>
        </p:nvSpPr>
        <p:spPr>
          <a:xfrm>
            <a:off x="4734129" y="5669280"/>
            <a:ext cx="209672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Glavni program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5" name="Slika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110" y="3224515"/>
            <a:ext cx="2505075" cy="10763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6" name="Pravokutnik 25"/>
          <p:cNvSpPr/>
          <p:nvPr/>
        </p:nvSpPr>
        <p:spPr>
          <a:xfrm>
            <a:off x="8021110" y="2320721"/>
            <a:ext cx="234525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Primjer testiranja</a:t>
            </a:r>
            <a:endParaRPr lang="hr-H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799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/>
              <a:t>Funkcija </a:t>
            </a:r>
            <a:r>
              <a:rPr lang="hr-HR" sz="3600" dirty="0" smtClean="0"/>
              <a:t>ima </a:t>
            </a:r>
            <a:r>
              <a:rPr lang="hr-HR" sz="3600" dirty="0"/>
              <a:t>ulaznih vrijednosti i </a:t>
            </a:r>
            <a:r>
              <a:rPr lang="hr-HR" sz="3600" dirty="0" smtClean="0"/>
              <a:t>vraća </a:t>
            </a:r>
            <a:r>
              <a:rPr lang="hr-HR" sz="3600" dirty="0"/>
              <a:t>vrijednost nakon izvršavanja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2357621"/>
            <a:ext cx="10515600" cy="1391419"/>
          </a:xfrm>
        </p:spPr>
        <p:txBody>
          <a:bodyPr/>
          <a:lstStyle/>
          <a:p>
            <a:r>
              <a:rPr lang="hr-HR" dirty="0" smtClean="0"/>
              <a:t>ovo je najsloženiji oblik funkcije</a:t>
            </a:r>
          </a:p>
          <a:p>
            <a:r>
              <a:rPr lang="hr-HR" dirty="0" smtClean="0"/>
              <a:t>pri definiranju mora imati popis očekivanih parametara te obavezno neku vrijednost navedenu nakon naredbe return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1928" t="9522" r="3850" b="8247"/>
          <a:stretch/>
        </p:blipFill>
        <p:spPr>
          <a:xfrm>
            <a:off x="3435532" y="4167050"/>
            <a:ext cx="5408023" cy="124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458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>PRIMJER – funkcija </a:t>
            </a:r>
            <a:r>
              <a:rPr lang="hr-HR" sz="2800" dirty="0" smtClean="0"/>
              <a:t>ima </a:t>
            </a:r>
            <a:r>
              <a:rPr lang="hr-HR" sz="2800" dirty="0" smtClean="0"/>
              <a:t>ulaznih vrijednosti i </a:t>
            </a:r>
            <a:r>
              <a:rPr lang="hr-HR" sz="2800" dirty="0" smtClean="0"/>
              <a:t>vraća </a:t>
            </a:r>
            <a:r>
              <a:rPr lang="hr-HR" sz="2800" dirty="0" smtClean="0"/>
              <a:t>vrijednost nakon izvršavanja</a:t>
            </a:r>
            <a:endParaRPr lang="hr-HR" sz="2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9211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Napišimo računalni program koji će izračunati zbroj prvih n prirodnih brojeva. </a:t>
            </a: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828" y="2636927"/>
            <a:ext cx="6543675" cy="18192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828" y="4717321"/>
            <a:ext cx="4286250" cy="57150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9" name="Ravni poveznik sa strelicom 8"/>
          <p:cNvCxnSpPr>
            <a:stCxn id="6" idx="3"/>
          </p:cNvCxnSpPr>
          <p:nvPr/>
        </p:nvCxnSpPr>
        <p:spPr>
          <a:xfrm flipV="1">
            <a:off x="7512503" y="3546564"/>
            <a:ext cx="103060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>
            <a:stCxn id="7" idx="3"/>
          </p:cNvCxnSpPr>
          <p:nvPr/>
        </p:nvCxnSpPr>
        <p:spPr>
          <a:xfrm>
            <a:off x="5255078" y="5003071"/>
            <a:ext cx="8409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avokutnik 14"/>
          <p:cNvSpPr/>
          <p:nvPr/>
        </p:nvSpPr>
        <p:spPr>
          <a:xfrm>
            <a:off x="8543109" y="3284954"/>
            <a:ext cx="293028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Računalni program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Pravokutnik 18"/>
          <p:cNvSpPr/>
          <p:nvPr/>
        </p:nvSpPr>
        <p:spPr>
          <a:xfrm>
            <a:off x="6095999" y="4765601"/>
            <a:ext cx="270535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Primjer testiranja</a:t>
            </a:r>
            <a:endParaRPr lang="hr-H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7292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59458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Napišimo program koji će za upisani broj provjeriti je li broj </a:t>
            </a:r>
            <a:r>
              <a:rPr lang="hr-HR" dirty="0" smtClean="0"/>
              <a:t>prost</a:t>
            </a:r>
            <a:r>
              <a:rPr lang="hr-HR" dirty="0"/>
              <a:t>.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960161" y="2957179"/>
            <a:ext cx="6799542" cy="1902204"/>
            <a:chOff x="960161" y="2957179"/>
            <a:chExt cx="6799542" cy="1902204"/>
          </a:xfrm>
        </p:grpSpPr>
        <p:cxnSp>
          <p:nvCxnSpPr>
            <p:cNvPr id="4" name="Ravni poveznik sa strelicom 3"/>
            <p:cNvCxnSpPr/>
            <p:nvPr/>
          </p:nvCxnSpPr>
          <p:spPr>
            <a:xfrm>
              <a:off x="4131672" y="3908281"/>
              <a:ext cx="84092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ravokutnik 4"/>
            <p:cNvSpPr/>
            <p:nvPr/>
          </p:nvSpPr>
          <p:spPr>
            <a:xfrm>
              <a:off x="4972593" y="3646671"/>
              <a:ext cx="278711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hr-HR" sz="28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Primjeri testiranja</a:t>
              </a:r>
              <a:endParaRPr lang="hr-HR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pic>
          <p:nvPicPr>
            <p:cNvPr id="8" name="Slika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0161" y="2957179"/>
              <a:ext cx="3306516" cy="190220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633402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457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227</Words>
  <Application>Microsoft Office PowerPoint</Application>
  <PresentationFormat>Široki zaslon</PresentationFormat>
  <Paragraphs>32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Funkcije u Pythonu (potprogrami)</vt:lpstr>
      <vt:lpstr>Prisjetimo se…</vt:lpstr>
      <vt:lpstr>Vrste funkcija</vt:lpstr>
      <vt:lpstr>Funkcija nema ulaznih vrijednosti i vraća vrijednost nakon izvršavanja</vt:lpstr>
      <vt:lpstr>PRIMJER – funkcija nema ulaznih vrijednosti i vraća vrijednost nakon izvršavanja</vt:lpstr>
      <vt:lpstr>Funkcija ima ulaznih vrijednosti i vraća vrijednost nakon izvršavanja</vt:lpstr>
      <vt:lpstr>PRIMJER – funkcija ima ulaznih vrijednosti i vraća vrijednost nakon izvršavanja</vt:lpstr>
      <vt:lpstr>ZADATAK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18</cp:revision>
  <dcterms:created xsi:type="dcterms:W3CDTF">2021-04-08T02:08:44Z</dcterms:created>
  <dcterms:modified xsi:type="dcterms:W3CDTF">2021-08-04T16:22:05Z</dcterms:modified>
</cp:coreProperties>
</file>